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7" r:id="rId2"/>
    <p:sldId id="258" r:id="rId3"/>
    <p:sldId id="267" r:id="rId4"/>
    <p:sldId id="274" r:id="rId5"/>
    <p:sldId id="260" r:id="rId6"/>
    <p:sldId id="273" r:id="rId7"/>
    <p:sldId id="275" r:id="rId8"/>
    <p:sldId id="27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70C0"/>
    <a:srgbClr val="F549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63E0-329E-4879-ADA1-BA4ADE6792E2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F64-8777-4087-A20B-5EA01D2CD0B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956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63E0-329E-4879-ADA1-BA4ADE6792E2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F64-8777-4087-A20B-5EA01D2CD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74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63E0-329E-4879-ADA1-BA4ADE6792E2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F64-8777-4087-A20B-5EA01D2CD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0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63E0-329E-4879-ADA1-BA4ADE6792E2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F64-8777-4087-A20B-5EA01D2CD0B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4653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63E0-329E-4879-ADA1-BA4ADE6792E2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F64-8777-4087-A20B-5EA01D2CD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685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63E0-329E-4879-ADA1-BA4ADE6792E2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F64-8777-4087-A20B-5EA01D2CD0B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4070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63E0-329E-4879-ADA1-BA4ADE6792E2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F64-8777-4087-A20B-5EA01D2CD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048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63E0-329E-4879-ADA1-BA4ADE6792E2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F64-8777-4087-A20B-5EA01D2CD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08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63E0-329E-4879-ADA1-BA4ADE6792E2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F64-8777-4087-A20B-5EA01D2CD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08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63E0-329E-4879-ADA1-BA4ADE6792E2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F64-8777-4087-A20B-5EA01D2CD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446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63E0-329E-4879-ADA1-BA4ADE6792E2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F64-8777-4087-A20B-5EA01D2CD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92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63E0-329E-4879-ADA1-BA4ADE6792E2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F64-8777-4087-A20B-5EA01D2CD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909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63E0-329E-4879-ADA1-BA4ADE6792E2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F64-8777-4087-A20B-5EA01D2CD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0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63E0-329E-4879-ADA1-BA4ADE6792E2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F64-8777-4087-A20B-5EA01D2CD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630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63E0-329E-4879-ADA1-BA4ADE6792E2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F64-8777-4087-A20B-5EA01D2CD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475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63E0-329E-4879-ADA1-BA4ADE6792E2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F64-8777-4087-A20B-5EA01D2CD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69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63E0-329E-4879-ADA1-BA4ADE6792E2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F64-8777-4087-A20B-5EA01D2CD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40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37A63E0-329E-4879-ADA1-BA4ADE6792E2}" type="datetimeFigureOut">
              <a:rPr lang="en-US" smtClean="0"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25DBF64-8777-4087-A20B-5EA01D2CD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8701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2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2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png"/><Relationship Id="rId5" Type="http://schemas.openxmlformats.org/officeDocument/2006/relationships/image" Target="../media/image2.jp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png"/><Relationship Id="rId5" Type="http://schemas.openxmlformats.org/officeDocument/2006/relationships/image" Target="../media/image2.jp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4.png"/><Relationship Id="rId5" Type="http://schemas.openxmlformats.org/officeDocument/2006/relationships/image" Target="../media/image2.jp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4.png"/><Relationship Id="rId5" Type="http://schemas.openxmlformats.org/officeDocument/2006/relationships/image" Target="../media/image2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5304278"/>
            <a:chOff x="0" y="0"/>
            <a:chExt cx="12192000" cy="70259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49262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0" y="1522323"/>
              <a:ext cx="12192000" cy="5503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endPara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200000"/>
                </a:lnSpc>
              </a:pPr>
              <a:r>
                <a:rPr lang="en-US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CHƯƠNG TRÌNH GIÁO ÁN ONLINE</a:t>
              </a:r>
            </a:p>
            <a:p>
              <a:pPr algn="ctr">
                <a:lnSpc>
                  <a:spcPct val="250000"/>
                </a:lnSpc>
              </a:pPr>
              <a:r>
                <a:rPr lang="en-US" sz="48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MÔN TIN HỌC 7</a:t>
              </a:r>
              <a:endPara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68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885424" y="1777287"/>
            <a:ext cx="8686800" cy="41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</a:rPr>
              <a:t>Ôn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tập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kiến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</a:rPr>
              <a:t>thức</a:t>
            </a:r>
            <a:r>
              <a:rPr lang="en-US" altLang="en-US" sz="3600" b="1" dirty="0">
                <a:solidFill>
                  <a:srgbClr val="FF000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</a:rPr>
              <a:t>cũ</a:t>
            </a:r>
            <a:r>
              <a:rPr lang="en-US" altLang="en-US" sz="3600" b="1" dirty="0" smtClean="0">
                <a:solidFill>
                  <a:srgbClr val="FF0000"/>
                </a:solidFill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000" b="1" dirty="0" smtClean="0">
              <a:solidFill>
                <a:srgbClr val="7030A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 err="1" smtClean="0">
                <a:solidFill>
                  <a:schemeClr val="bg2">
                    <a:lumMod val="50000"/>
                  </a:schemeClr>
                </a:solidFill>
              </a:rPr>
              <a:t>Hàm</a:t>
            </a:r>
            <a:r>
              <a:rPr lang="en-US" altLang="en-US" sz="3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en-US" sz="3000" b="1" dirty="0" err="1" smtClean="0">
                <a:solidFill>
                  <a:schemeClr val="bg2">
                    <a:lumMod val="50000"/>
                  </a:schemeClr>
                </a:solidFill>
              </a:rPr>
              <a:t>là</a:t>
            </a:r>
            <a:r>
              <a:rPr lang="en-US" altLang="en-US" sz="3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en-US" sz="3000" b="1" dirty="0" err="1" smtClean="0">
                <a:solidFill>
                  <a:schemeClr val="bg2">
                    <a:lumMod val="50000"/>
                  </a:schemeClr>
                </a:solidFill>
              </a:rPr>
              <a:t>gì</a:t>
            </a:r>
            <a:r>
              <a:rPr lang="en-US" altLang="en-US" sz="3000" b="1" dirty="0" smtClean="0">
                <a:solidFill>
                  <a:schemeClr val="bg2">
                    <a:lumMod val="50000"/>
                  </a:schemeClr>
                </a:solidFill>
              </a:rPr>
              <a:t>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 err="1" smtClean="0">
                <a:solidFill>
                  <a:schemeClr val="bg2">
                    <a:lumMod val="50000"/>
                  </a:schemeClr>
                </a:solidFill>
              </a:rPr>
              <a:t>Các</a:t>
            </a:r>
            <a:r>
              <a:rPr lang="en-US" altLang="en-US" sz="3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en-US" sz="3000" b="1" dirty="0" err="1" smtClean="0">
                <a:solidFill>
                  <a:schemeClr val="bg2">
                    <a:lumMod val="50000"/>
                  </a:schemeClr>
                </a:solidFill>
              </a:rPr>
              <a:t>bước</a:t>
            </a:r>
            <a:r>
              <a:rPr lang="en-US" altLang="en-US" sz="3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en-US" sz="3000" b="1" dirty="0" err="1" smtClean="0">
                <a:solidFill>
                  <a:schemeClr val="bg2">
                    <a:lumMod val="50000"/>
                  </a:schemeClr>
                </a:solidFill>
              </a:rPr>
              <a:t>để</a:t>
            </a:r>
            <a:r>
              <a:rPr lang="en-US" altLang="en-US" sz="3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en-US" sz="3000" b="1" dirty="0" err="1" smtClean="0">
                <a:solidFill>
                  <a:schemeClr val="bg2">
                    <a:lumMod val="50000"/>
                  </a:schemeClr>
                </a:solidFill>
              </a:rPr>
              <a:t>nhập</a:t>
            </a:r>
            <a:r>
              <a:rPr lang="en-US" altLang="en-US" sz="3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en-US" sz="3000" b="1" dirty="0" err="1" smtClean="0">
                <a:solidFill>
                  <a:schemeClr val="bg2">
                    <a:lumMod val="50000"/>
                  </a:schemeClr>
                </a:solidFill>
              </a:rPr>
              <a:t>hàm</a:t>
            </a:r>
            <a:r>
              <a:rPr lang="en-US" altLang="en-US" sz="3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en-US" sz="3000" b="1" dirty="0" err="1" smtClean="0">
                <a:solidFill>
                  <a:schemeClr val="bg2">
                    <a:lumMod val="50000"/>
                  </a:schemeClr>
                </a:solidFill>
              </a:rPr>
              <a:t>vào</a:t>
            </a:r>
            <a:r>
              <a:rPr lang="en-US" altLang="en-US" sz="3000" b="1" dirty="0" smtClean="0">
                <a:solidFill>
                  <a:schemeClr val="bg2">
                    <a:lumMod val="50000"/>
                  </a:schemeClr>
                </a:solidFill>
              </a:rPr>
              <a:t> ô </a:t>
            </a:r>
            <a:r>
              <a:rPr lang="en-US" altLang="en-US" sz="3000" b="1" dirty="0" err="1" smtClean="0">
                <a:solidFill>
                  <a:schemeClr val="bg2">
                    <a:lumMod val="50000"/>
                  </a:schemeClr>
                </a:solidFill>
              </a:rPr>
              <a:t>tính</a:t>
            </a:r>
            <a:r>
              <a:rPr lang="en-US" altLang="en-US" sz="3000" b="1" dirty="0" smtClean="0">
                <a:solidFill>
                  <a:schemeClr val="bg2">
                    <a:lumMod val="50000"/>
                  </a:schemeClr>
                </a:solidFill>
              </a:rPr>
              <a:t>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000" b="1" dirty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 err="1" smtClean="0">
                <a:solidFill>
                  <a:schemeClr val="bg2">
                    <a:lumMod val="50000"/>
                  </a:schemeClr>
                </a:solidFill>
              </a:rPr>
              <a:t>Cú</a:t>
            </a:r>
            <a:r>
              <a:rPr lang="en-US" altLang="en-US" sz="3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en-US" sz="3000" b="1" dirty="0" err="1" smtClean="0">
                <a:solidFill>
                  <a:schemeClr val="bg2">
                    <a:lumMod val="50000"/>
                  </a:schemeClr>
                </a:solidFill>
              </a:rPr>
              <a:t>pháp</a:t>
            </a:r>
            <a:r>
              <a:rPr lang="en-US" altLang="en-US" sz="3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en-US" sz="3000" b="1" dirty="0" err="1" smtClean="0">
                <a:solidFill>
                  <a:schemeClr val="bg2">
                    <a:lumMod val="50000"/>
                  </a:schemeClr>
                </a:solidFill>
              </a:rPr>
              <a:t>của</a:t>
            </a:r>
            <a:r>
              <a:rPr lang="en-US" altLang="en-US" sz="3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en-US" sz="3000" b="1" dirty="0" err="1" smtClean="0">
                <a:solidFill>
                  <a:schemeClr val="bg2">
                    <a:lumMod val="50000"/>
                  </a:schemeClr>
                </a:solidFill>
              </a:rPr>
              <a:t>hàm</a:t>
            </a:r>
            <a:r>
              <a:rPr lang="en-US" altLang="en-US" sz="3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en-US" sz="3000" b="1" dirty="0" err="1" smtClean="0">
                <a:solidFill>
                  <a:schemeClr val="bg2">
                    <a:lumMod val="50000"/>
                  </a:schemeClr>
                </a:solidFill>
              </a:rPr>
              <a:t>tính</a:t>
            </a:r>
            <a:r>
              <a:rPr lang="en-US" altLang="en-US" sz="3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en-US" sz="3000" b="1" dirty="0" err="1" smtClean="0">
                <a:solidFill>
                  <a:schemeClr val="bg2">
                    <a:lumMod val="50000"/>
                  </a:schemeClr>
                </a:solidFill>
              </a:rPr>
              <a:t>tổng</a:t>
            </a:r>
            <a:r>
              <a:rPr lang="en-US" altLang="en-US" sz="3000" b="1" dirty="0" smtClean="0">
                <a:solidFill>
                  <a:schemeClr val="bg2">
                    <a:lumMod val="50000"/>
                  </a:schemeClr>
                </a:solidFill>
              </a:rPr>
              <a:t>?</a:t>
            </a:r>
            <a:endParaRPr lang="en-US" altLang="en-US" sz="3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000" b="1" dirty="0">
              <a:solidFill>
                <a:srgbClr val="7030A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0" y="0"/>
            <a:ext cx="12192000" cy="1777285"/>
            <a:chOff x="0" y="0"/>
            <a:chExt cx="12192000" cy="231289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492624"/>
            </a:xfrm>
            <a:prstGeom prst="rect">
              <a:avLst/>
            </a:prstGeom>
          </p:spPr>
        </p:pic>
        <p:sp>
          <p:nvSpPr>
            <p:cNvPr id="17" name="Horizontal Scroll 16"/>
            <p:cNvSpPr/>
            <p:nvPr/>
          </p:nvSpPr>
          <p:spPr>
            <a:xfrm>
              <a:off x="0" y="1344707"/>
              <a:ext cx="12192000" cy="968188"/>
            </a:xfrm>
            <a:prstGeom prst="horizontalScroll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4: SỬ 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 CÁC HÀM ĐỂ TÍNH TOÁN</a:t>
              </a:r>
              <a:endPara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82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62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47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85175" y="2014642"/>
            <a:ext cx="4253247" cy="930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 smtClean="0">
                <a:solidFill>
                  <a:srgbClr val="FF0000"/>
                </a:solidFill>
              </a:rPr>
              <a:t>Nội</a:t>
            </a:r>
            <a:r>
              <a:rPr lang="en-US" altLang="en-US" sz="3600" b="1" dirty="0" smtClean="0">
                <a:solidFill>
                  <a:srgbClr val="FF0000"/>
                </a:solidFill>
              </a:rPr>
              <a:t> dung </a:t>
            </a:r>
            <a:r>
              <a:rPr lang="en-US" altLang="en-US" sz="3600" b="1" dirty="0" err="1" smtClean="0">
                <a:solidFill>
                  <a:srgbClr val="FF0000"/>
                </a:solidFill>
              </a:rPr>
              <a:t>bài</a:t>
            </a:r>
            <a:r>
              <a:rPr lang="en-US" altLang="en-US" sz="3600" b="1" dirty="0" smtClean="0">
                <a:solidFill>
                  <a:srgbClr val="FF0000"/>
                </a:solidFill>
              </a:rPr>
              <a:t>:</a:t>
            </a:r>
            <a:endParaRPr lang="en-US" altLang="en-US" sz="3000" b="1" dirty="0">
              <a:solidFill>
                <a:srgbClr val="FF0000"/>
              </a:solidFill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842753" y="3068403"/>
            <a:ext cx="9118243" cy="241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nl-NL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iết </a:t>
            </a:r>
            <a:r>
              <a:rPr lang="nl-NL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hàm và cú pháp chung của các </a:t>
            </a:r>
            <a:r>
              <a:rPr lang="nl-NL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 cơ </a:t>
            </a:r>
            <a:r>
              <a:rPr lang="nl-NL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 trong chương trình bảng tính: Average, Max, Min</a:t>
            </a:r>
            <a:r>
              <a:rPr lang="nl-NL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nl-NL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iểu </a:t>
            </a:r>
            <a:r>
              <a:rPr lang="nl-NL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nghĩa của từng hàm trong việc tính toán trên chương trình bảng </a:t>
            </a:r>
            <a:r>
              <a:rPr lang="nl-NL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tính.</a:t>
            </a:r>
            <a:endParaRPr lang="en-US" altLang="en-US" sz="2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0"/>
            <a:ext cx="12192000" cy="1854558"/>
            <a:chOff x="0" y="0"/>
            <a:chExt cx="12192000" cy="231289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492624"/>
            </a:xfrm>
            <a:prstGeom prst="rect">
              <a:avLst/>
            </a:prstGeom>
          </p:spPr>
        </p:pic>
        <p:sp>
          <p:nvSpPr>
            <p:cNvPr id="11" name="Horizontal Scroll 10"/>
            <p:cNvSpPr/>
            <p:nvPr/>
          </p:nvSpPr>
          <p:spPr>
            <a:xfrm>
              <a:off x="0" y="1344707"/>
              <a:ext cx="12192000" cy="968188"/>
            </a:xfrm>
            <a:prstGeom prst="horizontalScroll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4: SỬ DỤNG CÁC HÀM ĐỂ TÍNH TOÁN</a:t>
              </a:r>
              <a:endPara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82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7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1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8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0"/>
            <a:ext cx="12192000" cy="1845765"/>
            <a:chOff x="0" y="0"/>
            <a:chExt cx="12192000" cy="2232677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492624"/>
            </a:xfrm>
            <a:prstGeom prst="rect">
              <a:avLst/>
            </a:prstGeom>
          </p:spPr>
        </p:pic>
        <p:sp>
          <p:nvSpPr>
            <p:cNvPr id="22" name="Horizontal Scroll 21"/>
            <p:cNvSpPr/>
            <p:nvPr/>
          </p:nvSpPr>
          <p:spPr>
            <a:xfrm>
              <a:off x="0" y="1344709"/>
              <a:ext cx="12192000" cy="887968"/>
            </a:xfrm>
            <a:prstGeom prst="horizontalScroll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4: SỬ DỤNG CÁC HÀM ĐỂ TÍNH TOÁN</a:t>
              </a:r>
              <a:endPara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75040" y="1775865"/>
            <a:ext cx="4886351" cy="633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5455" y="2375575"/>
            <a:ext cx="43659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i="1" u="sng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26525" y="3022667"/>
            <a:ext cx="90152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Average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 trị trung bình của các dữ liệu số trong các biến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88768" y="4063709"/>
            <a:ext cx="54112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=AVERAGE(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a,b,c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,…)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13222" y="4907635"/>
            <a:ext cx="411862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VD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	=AVERAGE(10,8,9)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=Average(C2:D4)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82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2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495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3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3" grpId="0"/>
      <p:bldP spid="14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0"/>
            <a:ext cx="12192000" cy="1845765"/>
            <a:chOff x="0" y="0"/>
            <a:chExt cx="12192000" cy="223267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492624"/>
            </a:xfrm>
            <a:prstGeom prst="rect">
              <a:avLst/>
            </a:prstGeom>
          </p:spPr>
        </p:pic>
        <p:sp>
          <p:nvSpPr>
            <p:cNvPr id="14" name="Horizontal Scroll 13"/>
            <p:cNvSpPr/>
            <p:nvPr/>
          </p:nvSpPr>
          <p:spPr>
            <a:xfrm>
              <a:off x="0" y="1344709"/>
              <a:ext cx="12192000" cy="887968"/>
            </a:xfrm>
            <a:prstGeom prst="horizontalScroll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4: SỬ DỤNG CÁC HÀM ĐỂ TÍNH TOÁN</a:t>
              </a:r>
              <a:endPara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669697" y="2439968"/>
            <a:ext cx="56280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i="1" u="sng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300767" y="3112818"/>
            <a:ext cx="90152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 trị </a:t>
            </a:r>
            <a:r>
              <a:rPr lang="nl-NL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 nhất trong các biến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63010" y="3780370"/>
            <a:ext cx="45226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MAX(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a,b,c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,…)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87464" y="4572780"/>
            <a:ext cx="37353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VD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	=MAX(47,5,64,4)</a:t>
            </a:r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175040" y="1775865"/>
            <a:ext cx="4886351" cy="633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82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50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67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3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49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1"/>
            <a:ext cx="12192000" cy="1698590"/>
            <a:chOff x="0" y="0"/>
            <a:chExt cx="12192000" cy="223267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492624"/>
            </a:xfrm>
            <a:prstGeom prst="rect">
              <a:avLst/>
            </a:prstGeom>
          </p:spPr>
        </p:pic>
        <p:sp>
          <p:nvSpPr>
            <p:cNvPr id="14" name="Horizontal Scroll 13"/>
            <p:cNvSpPr/>
            <p:nvPr/>
          </p:nvSpPr>
          <p:spPr>
            <a:xfrm>
              <a:off x="0" y="1344709"/>
              <a:ext cx="12192000" cy="887968"/>
            </a:xfrm>
            <a:prstGeom prst="horizontalScroll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4: SỬ DỤNG CÁC HÀM ĐỂ TÍNH TOÁN</a:t>
              </a:r>
              <a:endPara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728831" y="1647075"/>
            <a:ext cx="4886351" cy="633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2401" y="2647246"/>
            <a:ext cx="2899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b="1" i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90166" y="3061304"/>
            <a:ext cx="90152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 trị </a:t>
            </a:r>
            <a:r>
              <a:rPr lang="nl-NL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 </a:t>
            </a:r>
            <a:r>
              <a:rPr lang="nl-NL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 trong các biến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75135" y="3741734"/>
            <a:ext cx="45226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=MIN(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a,b,c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,…)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54137" y="4469749"/>
            <a:ext cx="36744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VD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	=Min(64,13,4,56)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22414" y="2340085"/>
            <a:ext cx="56280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i="1" u="sng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82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92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8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8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12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8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3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8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0"/>
            <a:ext cx="12192000" cy="1845765"/>
            <a:chOff x="0" y="0"/>
            <a:chExt cx="12192000" cy="2232677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492624"/>
            </a:xfrm>
            <a:prstGeom prst="rect">
              <a:avLst/>
            </a:prstGeom>
          </p:spPr>
        </p:pic>
        <p:sp>
          <p:nvSpPr>
            <p:cNvPr id="22" name="Horizontal Scroll 21"/>
            <p:cNvSpPr/>
            <p:nvPr/>
          </p:nvSpPr>
          <p:spPr>
            <a:xfrm>
              <a:off x="0" y="1344709"/>
              <a:ext cx="12192000" cy="887968"/>
            </a:xfrm>
            <a:prstGeom prst="horizontalScroll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4: SỬ DỤNG CÁC HÀM ĐỂ TÍNH TOÁN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75040" y="1775865"/>
            <a:ext cx="4886351" cy="633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Củng</a:t>
            </a:r>
            <a:r>
              <a:rPr kumimoji="0" lang="en-US" sz="3200" b="0" i="0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sng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cố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5454" y="2375575"/>
            <a:ext cx="1057355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B1, B2, B3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3; 4; 5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SUM(B1,B2,B3)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3			b.	4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5		     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kumimoji="0" lang="en-US" sz="2800" b="1" i="1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4669" y="4253741"/>
            <a:ext cx="1057355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ưa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MAX(SUM(1,2),SUM(3,4),SUM(5,6))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3			b.	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5		     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kumimoji="0" lang="en-US" sz="2800" b="1" i="1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82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55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2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3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90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1976719"/>
            <a:chOff x="0" y="0"/>
            <a:chExt cx="12192000" cy="223267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492624"/>
            </a:xfrm>
            <a:prstGeom prst="rect">
              <a:avLst/>
            </a:prstGeom>
          </p:spPr>
        </p:pic>
        <p:sp>
          <p:nvSpPr>
            <p:cNvPr id="5" name="Horizontal Scroll 4"/>
            <p:cNvSpPr/>
            <p:nvPr/>
          </p:nvSpPr>
          <p:spPr>
            <a:xfrm>
              <a:off x="0" y="1344709"/>
              <a:ext cx="12192000" cy="887968"/>
            </a:xfrm>
            <a:prstGeom prst="horizontalScroll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4: SỬ DỤNG CÁC HÀM ĐỂ TÍNH TOÁN</a:t>
              </a:r>
              <a:endPara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259775" y="1927281"/>
            <a:ext cx="18362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 smtClean="0">
                <a:solidFill>
                  <a:srgbClr val="FF0000"/>
                </a:solidFill>
              </a:rPr>
              <a:t>Dặn</a:t>
            </a:r>
            <a:r>
              <a:rPr lang="en-US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dò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967133" y="2704015"/>
            <a:ext cx="7866185" cy="155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buFontTx/>
              <a:buChar char="-"/>
            </a:pPr>
            <a:r>
              <a:rPr lang="en-US" dirty="0" err="1" smtClean="0">
                <a:solidFill>
                  <a:srgbClr val="0070C0"/>
                </a:solidFill>
              </a:rPr>
              <a:t>Xem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lại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nội</a:t>
            </a:r>
            <a:r>
              <a:rPr lang="en-US" dirty="0" smtClean="0">
                <a:solidFill>
                  <a:srgbClr val="0070C0"/>
                </a:solidFill>
              </a:rPr>
              <a:t> dung </a:t>
            </a:r>
            <a:r>
              <a:rPr lang="en-US" dirty="0" err="1" smtClean="0">
                <a:solidFill>
                  <a:srgbClr val="0070C0"/>
                </a:solidFill>
              </a:rPr>
              <a:t>bài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đã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học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  <a:endParaRPr lang="nl-NL" dirty="0" smtClean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nl-NL" dirty="0" smtClean="0">
              <a:solidFill>
                <a:srgbClr val="0070C0"/>
              </a:solidFill>
            </a:endParaRPr>
          </a:p>
          <a:p>
            <a:pPr lvl="1">
              <a:buFontTx/>
              <a:buChar char="-"/>
            </a:pPr>
            <a:r>
              <a:rPr lang="nl-NL" dirty="0" smtClean="0">
                <a:solidFill>
                  <a:srgbClr val="0070C0"/>
                </a:solidFill>
              </a:rPr>
              <a:t>Xem trước </a:t>
            </a:r>
            <a:r>
              <a:rPr lang="nl-NL" dirty="0" smtClean="0">
                <a:solidFill>
                  <a:srgbClr val="0070C0"/>
                </a:solidFill>
              </a:rPr>
              <a:t>bài tập của bài TH4</a:t>
            </a:r>
            <a:r>
              <a:rPr lang="nl-NL" dirty="0" smtClean="0">
                <a:solidFill>
                  <a:srgbClr val="0070C0"/>
                </a:solidFill>
              </a:rPr>
              <a:t>.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82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61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8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1281</TotalTime>
  <Words>347</Words>
  <Application>Microsoft Office PowerPoint</Application>
  <PresentationFormat>Widescreen</PresentationFormat>
  <Paragraphs>49</Paragraphs>
  <Slides>8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Times New Roman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Viet Mobile</dc:creator>
  <cp:lastModifiedBy>Viet Mobile</cp:lastModifiedBy>
  <cp:revision>109</cp:revision>
  <dcterms:created xsi:type="dcterms:W3CDTF">2021-09-04T04:45:41Z</dcterms:created>
  <dcterms:modified xsi:type="dcterms:W3CDTF">2021-11-18T07:28:35Z</dcterms:modified>
</cp:coreProperties>
</file>